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336A-3D5E-42B4-8CC7-FAEC188DE2AF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4573-036E-4228-ACCF-2E50EAB2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336A-3D5E-42B4-8CC7-FAEC188DE2AF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4573-036E-4228-ACCF-2E50EAB2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336A-3D5E-42B4-8CC7-FAEC188DE2AF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4573-036E-4228-ACCF-2E50EAB2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336A-3D5E-42B4-8CC7-FAEC188DE2AF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4573-036E-4228-ACCF-2E50EAB2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336A-3D5E-42B4-8CC7-FAEC188DE2AF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4573-036E-4228-ACCF-2E50EAB2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336A-3D5E-42B4-8CC7-FAEC188DE2AF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4573-036E-4228-ACCF-2E50EAB2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336A-3D5E-42B4-8CC7-FAEC188DE2AF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4573-036E-4228-ACCF-2E50EAB2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336A-3D5E-42B4-8CC7-FAEC188DE2AF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4573-036E-4228-ACCF-2E50EAB2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336A-3D5E-42B4-8CC7-FAEC188DE2AF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4573-036E-4228-ACCF-2E50EAB2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336A-3D5E-42B4-8CC7-FAEC188DE2AF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4573-036E-4228-ACCF-2E50EAB2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336A-3D5E-42B4-8CC7-FAEC188DE2AF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B74573-036E-4228-ACCF-2E50EAB2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2336A-3D5E-42B4-8CC7-FAEC188DE2AF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B74573-036E-4228-ACCF-2E50EAB2506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err="1" smtClean="0"/>
              <a:t>W;t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 by Margaret </a:t>
            </a:r>
            <a:r>
              <a:rPr lang="en-US" sz="3600" b="1" dirty="0" err="1" smtClean="0"/>
              <a:t>Edson</a:t>
            </a:r>
            <a:endParaRPr lang="en-US" sz="3600" b="1" dirty="0" smtClean="0"/>
          </a:p>
          <a:p>
            <a:pPr algn="ctr"/>
            <a:r>
              <a:rPr lang="en-US" sz="2800" b="1" i="1" dirty="0" smtClean="0"/>
              <a:t>(Pulitzer prize for drama in 1990)</a:t>
            </a:r>
            <a:endParaRPr lang="en-US" sz="28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Edson’s</a:t>
            </a:r>
            <a:r>
              <a:rPr lang="en-US" dirty="0" smtClean="0"/>
              <a:t>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Professor of English? (Georgetown University)</a:t>
            </a:r>
          </a:p>
          <a:p>
            <a:r>
              <a:rPr lang="en-US" sz="2800" dirty="0" smtClean="0"/>
              <a:t>Nah, kindergarten teacher (you’ll see why).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Her thesis project, on the use of poetry to teach reading, concluded with an oral defense in which </a:t>
            </a:r>
            <a:r>
              <a:rPr lang="en-US" sz="2800" dirty="0" err="1" smtClean="0"/>
              <a:t>Edson</a:t>
            </a:r>
            <a:r>
              <a:rPr lang="en-US" sz="2800" dirty="0" smtClean="0"/>
              <a:t> performed a Queen </a:t>
            </a:r>
            <a:r>
              <a:rPr lang="en-US" sz="2800" dirty="0" err="1" smtClean="0"/>
              <a:t>Latifa</a:t>
            </a:r>
            <a:r>
              <a:rPr lang="en-US" sz="2800" dirty="0" smtClean="0"/>
              <a:t> rap number before her faculty review panel.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19600" y="1935480"/>
            <a:ext cx="42672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"It's so corny, but if there's a world that I want to see that has more justice in it, teaching is the way for me to bring that about," she explains. "Reading and writing is power--the thing that gives you the most power in your whole life. I like being part of students acquiring that power. I like handing that power over." </a:t>
            </a:r>
            <a:endParaRPr lang="en-US" dirty="0"/>
          </a:p>
        </p:txBody>
      </p:sp>
      <p:pic>
        <p:nvPicPr>
          <p:cNvPr id="1026" name="Picture 2" descr="EdsonMargar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3778297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Ovarian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No reliable screening. </a:t>
            </a:r>
          </a:p>
          <a:p>
            <a:endParaRPr lang="en-US" dirty="0" smtClean="0"/>
          </a:p>
          <a:p>
            <a:r>
              <a:rPr lang="en-US" dirty="0" smtClean="0"/>
              <a:t>Epithelial cell tumors (the kind Vivian Bearing has) develop in the cells that cover the surface of the ovaries. </a:t>
            </a:r>
          </a:p>
          <a:p>
            <a:pPr lvl="1"/>
            <a:r>
              <a:rPr lang="en-US" dirty="0" smtClean="0"/>
              <a:t>90% of ovarian cancers. </a:t>
            </a:r>
          </a:p>
          <a:p>
            <a:pPr lvl="1"/>
            <a:r>
              <a:rPr lang="en-US" dirty="0" smtClean="0"/>
              <a:t>Treatment=removal of all affected reproductive organs  + chemotherapy.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Severity of a cancer = 1 to 4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Stage 4 cancers have spread (metastasized) to distant organs, and are therefore much more difficult to treat.</a:t>
            </a:r>
          </a:p>
          <a:p>
            <a:endParaRPr lang="en-US" b="1" dirty="0" smtClean="0"/>
          </a:p>
          <a:p>
            <a:r>
              <a:rPr lang="en-US" b="1" dirty="0" smtClean="0"/>
              <a:t> Only </a:t>
            </a:r>
            <a:r>
              <a:rPr lang="en-US" b="1" dirty="0" smtClean="0"/>
              <a:t>15</a:t>
            </a:r>
            <a:r>
              <a:rPr lang="en-US" b="1" dirty="0" smtClean="0"/>
              <a:t>% of ovarian cancers in the U.S. are diagnosed at the early stages. </a:t>
            </a:r>
          </a:p>
          <a:p>
            <a:endParaRPr lang="en-US" b="1" dirty="0" smtClean="0"/>
          </a:p>
          <a:p>
            <a:r>
              <a:rPr lang="en-US" b="1" dirty="0" smtClean="0"/>
              <a:t>Five-year survival rate for women with ovarian cancers in stages 1 to 4 = </a:t>
            </a:r>
            <a:r>
              <a:rPr lang="en-US" b="1" dirty="0" smtClean="0"/>
              <a:t>47</a:t>
            </a:r>
            <a:r>
              <a:rPr lang="en-US" b="1" dirty="0" smtClean="0"/>
              <a:t>%.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For women diagnosed at the advanced stages = 28%. 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Aristotle’s Explanation of 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err="1" smtClean="0"/>
              <a:t>Hamartia</a:t>
            </a:r>
            <a:r>
              <a:rPr lang="en-US" b="1" dirty="0" smtClean="0"/>
              <a:t> </a:t>
            </a:r>
            <a:r>
              <a:rPr lang="en-US" dirty="0" smtClean="0"/>
              <a:t>– the tragic hero’s </a:t>
            </a:r>
            <a:r>
              <a:rPr lang="en-US" b="1" i="1" dirty="0" smtClean="0"/>
              <a:t>flaw</a:t>
            </a:r>
            <a:r>
              <a:rPr lang="en-US" dirty="0" smtClean="0"/>
              <a:t> or mistake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u="sng" dirty="0" err="1" smtClean="0"/>
              <a:t>Peripeteia</a:t>
            </a:r>
            <a:r>
              <a:rPr lang="en-US" dirty="0" smtClean="0"/>
              <a:t> – </a:t>
            </a:r>
            <a:r>
              <a:rPr lang="en-US" b="1" i="1" dirty="0" smtClean="0"/>
              <a:t>reversal</a:t>
            </a:r>
            <a:r>
              <a:rPr lang="en-US" dirty="0" smtClean="0"/>
              <a:t> of fortune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u="sng" dirty="0" err="1" smtClean="0"/>
              <a:t>Anagnorisis</a:t>
            </a:r>
            <a:r>
              <a:rPr lang="en-US" b="1" dirty="0" smtClean="0"/>
              <a:t> </a:t>
            </a:r>
            <a:r>
              <a:rPr lang="en-US" dirty="0" smtClean="0"/>
              <a:t>– the tragic hero’s </a:t>
            </a:r>
            <a:r>
              <a:rPr lang="en-US" b="1" i="1" dirty="0" smtClean="0"/>
              <a:t>recognition</a:t>
            </a:r>
            <a:r>
              <a:rPr lang="en-US" dirty="0" smtClean="0"/>
              <a:t> (of tragic flaw)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u="sng" dirty="0" smtClean="0"/>
              <a:t>Catharsis</a:t>
            </a:r>
            <a:r>
              <a:rPr lang="en-US" dirty="0" smtClean="0"/>
              <a:t> – audience realization and expression of emotions generated by literature that relate to their lives—leads to </a:t>
            </a:r>
            <a:r>
              <a:rPr lang="en-US" b="1" i="1" dirty="0" smtClean="0"/>
              <a:t>purging</a:t>
            </a:r>
            <a:r>
              <a:rPr lang="en-US" dirty="0" smtClean="0"/>
              <a:t> of emotion / </a:t>
            </a:r>
            <a:r>
              <a:rPr lang="en-US" smtClean="0"/>
              <a:t>emotional </a:t>
            </a:r>
            <a:r>
              <a:rPr lang="en-US" b="1" i="1" smtClean="0"/>
              <a:t>purification</a:t>
            </a:r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266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W;t</vt:lpstr>
      <vt:lpstr>Edson’s background</vt:lpstr>
      <vt:lpstr>Slide 3</vt:lpstr>
      <vt:lpstr>Ovarian Cancer</vt:lpstr>
      <vt:lpstr>Slide 5</vt:lpstr>
      <vt:lpstr>Aristotle’s Explanation of Tragedy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W;t</dc:title>
  <dc:creator>Windows User</dc:creator>
  <cp:lastModifiedBy>Windows User</cp:lastModifiedBy>
  <cp:revision>11</cp:revision>
  <dcterms:created xsi:type="dcterms:W3CDTF">2012-08-15T16:04:01Z</dcterms:created>
  <dcterms:modified xsi:type="dcterms:W3CDTF">2013-10-05T04:01:42Z</dcterms:modified>
</cp:coreProperties>
</file>